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335124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15268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0400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57120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63804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63804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57120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50400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4000" y="1368000"/>
            <a:ext cx="9071640" cy="379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164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2376000" y="216000"/>
            <a:ext cx="5327640" cy="33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400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368000"/>
            <a:ext cx="9071640" cy="379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68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4000" y="335124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4000" y="335124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15268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0400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57120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63804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63804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57120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50400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164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2376000" y="216000"/>
            <a:ext cx="5327640" cy="33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0400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68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335124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ru-RU" sz="1800" spc="-1" strike="noStrike">
                <a:latin typeface="Arial"/>
              </a:rPr>
              <a:t>Click to edit the title text format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Click to edit the outline text format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Second Outline Level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Third Outline Level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Fourth Outline Level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Fifth Outline Level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Sixth Outline Level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Seventh Outline Level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ru-RU" sz="1800" spc="-1" strike="noStrike">
                <a:latin typeface="Arial"/>
              </a:rPr>
              <a:t>Click to edit the title text format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164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Click to edit the outline text format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Second Outline Level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Third Outline Level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Fourth Outline Level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Fifth Outline Level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Sixth Outline Level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Seventh Outline Level</a:t>
            </a:r>
            <a:endParaRPr b="0" lang="ru-R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Comrade — The game</a:t>
            </a:r>
            <a:endParaRPr b="0" lang="ru-RU" sz="3300" spc="-1" strike="noStrike"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1080000" y="1008000"/>
            <a:ext cx="3744000" cy="441432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2"/>
          <a:stretch/>
        </p:blipFill>
        <p:spPr>
          <a:xfrm>
            <a:off x="5688000" y="1080000"/>
            <a:ext cx="3284640" cy="3272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Над проектом работали</a:t>
            </a:r>
            <a:endParaRPr b="0" lang="ru-RU" sz="3300" spc="-1" strike="noStrike">
              <a:latin typeface="Arial"/>
            </a:endParaRPr>
          </a:p>
        </p:txBody>
      </p:sp>
      <p:pic>
        <p:nvPicPr>
          <p:cNvPr id="82" name="" descr=""/>
          <p:cNvPicPr/>
          <p:nvPr/>
        </p:nvPicPr>
        <p:blipFill>
          <a:blip r:embed="rId1"/>
          <a:stretch/>
        </p:blipFill>
        <p:spPr>
          <a:xfrm>
            <a:off x="360000" y="1080000"/>
            <a:ext cx="1954080" cy="2304000"/>
          </a:xfrm>
          <a:prstGeom prst="rect">
            <a:avLst/>
          </a:prstGeom>
          <a:ln>
            <a:noFill/>
          </a:ln>
        </p:spPr>
      </p:pic>
      <p:sp>
        <p:nvSpPr>
          <p:cNvPr id="83" name="TextShape 2"/>
          <p:cNvSpPr txBox="1"/>
          <p:nvPr/>
        </p:nvSpPr>
        <p:spPr>
          <a:xfrm>
            <a:off x="2808000" y="864000"/>
            <a:ext cx="6264000" cy="2824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Сайдумаров</a:t>
            </a:r>
            <a:r>
              <a:rPr b="0" lang="ru-RU" sz="3200" spc="-1" strike="noStrike">
                <a:latin typeface="Arial"/>
              </a:rPr>
              <a:t> </a:t>
            </a: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Семен — разработка бота,  дисантирования, идеи игры, внутреннего API, кэширования картинок, интеграция с telegram и др.</a:t>
            </a:r>
            <a:endParaRPr b="0" lang="ru-RU" sz="3200" spc="-1" strike="noStrike">
              <a:latin typeface="Arial"/>
            </a:endParaRPr>
          </a:p>
        </p:txBody>
      </p:sp>
      <p:sp>
        <p:nvSpPr>
          <p:cNvPr id="84" name="TextShape 3"/>
          <p:cNvSpPr txBox="1"/>
          <p:nvPr/>
        </p:nvSpPr>
        <p:spPr>
          <a:xfrm>
            <a:off x="288000" y="3726360"/>
            <a:ext cx="5832000" cy="1457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Дмитрий</a:t>
            </a:r>
            <a:r>
              <a:rPr b="0" lang="ru-RU" sz="3200" spc="-1" strike="noStrike">
                <a:latin typeface="Arial"/>
              </a:rPr>
              <a:t> </a:t>
            </a: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Дин</a:t>
            </a:r>
            <a:r>
              <a:rPr b="0" lang="ru-RU" sz="3200" spc="-1" strike="noStrike">
                <a:latin typeface="Arial"/>
              </a:rPr>
              <a:t> </a:t>
            </a: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— разработка</a:t>
            </a:r>
            <a:r>
              <a:rPr b="0" lang="ru-RU" sz="3200" spc="-1" strike="noStrike">
                <a:latin typeface="Arial"/>
              </a:rPr>
              <a:t> </a:t>
            </a: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гэймлэя: передвижения, стрельбы и генерации.</a:t>
            </a:r>
            <a:endParaRPr b="0" lang="ru-RU" sz="3200" spc="-1" strike="noStrike"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6336000" y="3335760"/>
            <a:ext cx="1494000" cy="1992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Цель и описание проекта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1368000" y="1584000"/>
            <a:ext cx="7127640" cy="207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Разработка интересного проекта-игры про боевого коммунистического робота.</a:t>
            </a:r>
            <a:endParaRPr b="0" lang="ru-RU" sz="2800" spc="-1" strike="noStrike">
              <a:latin typeface="Arial"/>
            </a:endParaRPr>
          </a:p>
          <a:p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Правила:</a:t>
            </a:r>
            <a:endParaRPr b="0" lang="ru-RU" sz="2800" spc="-1" strike="noStrike">
              <a:latin typeface="Arial"/>
            </a:endParaRPr>
          </a:p>
          <a:p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Спросите у нашего telegram бота. :)</a:t>
            </a:r>
            <a:endParaRPr b="0" lang="ru-RU" sz="2800" spc="-1" strike="noStrike">
              <a:latin typeface="Arial"/>
            </a:endParaRPr>
          </a:p>
          <a:p>
            <a:endParaRPr b="0" lang="ru-RU" sz="2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Структура приложения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В игре существует огромное количество файлов и систем, в упрощенном варианте можно описать так: 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game_play.py — отвечает за перемещение по карте, стрельбу, персонажа и др.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landing.py, desanting.py, loading.py — за загрузку игры, кэширование карты и десантирование робота.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combot.py, config.py — интеграция с telegram bot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scoreworking.py — внутренние API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Игра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Реализовано взаимодействие с API Yandex maps, API telegram, встроенным API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Реализовано огромное количество анимационных, графических и красивых визульных объектов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Реализовано хранение внутренний информации в JSON-файле, кэширование карты и много других интересных вещей 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Запустите игру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Запустите игру (landing.py) и бота (combot.py), проверьте роботоспособность и восхититесь.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Система рангов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В игре реализована система рангов: убивая врагов и выполняя квесты, робот может подняться с рядового до генерала красной армии.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LvlUp осуществляется через telegram бота, если набрано необходимое количество очков опыта.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Выводы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В проекте использовано-реализовано: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Yandex.Maps API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Telegram Bot API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Pygame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Математика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Уничтожение классовых врагов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2376000" y="108000"/>
            <a:ext cx="5327640" cy="93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Что можно еще приделать?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1. Сетевую игру. (Долго, сложно и глючит)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2. Добавить медальки за достижения.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3. Добавить возможность смены оружтия.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4. Анти-чит систему, блокирующую игру нечестным игрокам.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5. Увеличить количество квестов, врагов.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6. Увеличить интеграцию с телеграмом.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Application>LibreOffice/5.4.5.1$Linux_X86_64 LibreOffice_project/40m0$Build-1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2018-02-20T17:23:49Z</dcterms:created>
  <dc:creator/>
  <dc:description/>
  <dc:language>ru-RU</dc:language>
  <cp:lastModifiedBy/>
  <dcterms:modified xsi:type="dcterms:W3CDTF">2018-04-08T20:06:58Z</dcterms:modified>
  <cp:revision>3</cp:revision>
  <dc:subject/>
  <dc:title>Metropolis</dc:title>
</cp:coreProperties>
</file>